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068E4-4DBB-C37E-E101-206EC15C0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95F1E-D96E-EA0F-9633-FF2277642D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24DE7-DF69-5D1D-6332-6071FEA4B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CBBD0-91A6-4A60-0A5F-DD81C877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AE78A-581E-797B-76D5-2EB036FE2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94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71090-E25E-8B60-88EA-80DE594CA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BE8C53-A188-5ED5-74FA-575FB0C23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CA3A-6867-FF86-A08F-B8EDF6319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3CF59-5143-4242-732C-21EEDA1BD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D91D2-2E8A-39EA-92BA-6AD000A8D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73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2AF6D4-B2DE-DDE1-83FB-72A4205959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D3881-B857-D66A-CB22-F3B4F7BDF1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C96FA-E56B-E2DD-1AC3-710782511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EEEF1-4CD4-6D60-F029-E51419A2A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8F3B4-44AF-DE82-E977-3730B70E5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95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85059-B7DF-3699-A432-D4EE62260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0EE41-DFFE-9431-B38A-D984254B2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D5A61-2ADA-F754-1DEF-3D0DDEFC3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92EE8-8772-A4FC-1E15-C37578545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8BE2E-5E2E-C380-3376-86F185DD4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88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BC2C-4B3E-B07D-0B01-33CADC995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34961-4614-7730-BF81-64E63B402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8D3DE-109D-7DE1-2D8C-860BBB40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269FC-89E1-4624-2B90-E33D3189B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9B157-4022-86EE-BC74-5BC65A6E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48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EF288-0F5C-4471-F3B0-304F91D4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437BA-1EED-AA41-6273-FC3F17FAEF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ADBEB6-CBF3-990B-E20C-D873211BC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1BD5D-2B14-5240-F74B-42C32EC19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9D4CD-0C0B-2F20-0C8C-797056288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A0DB2-BD90-02B6-157D-D2638F6DC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2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CBEAB-355C-767E-BDC2-50C836883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4165F-46A8-7952-8644-379BB2C50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3FF02-0FD9-7D02-51D3-AB52748F5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5A7792-C436-41FF-EA75-B1F2627044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EDB3E5-3AF2-0112-6020-33195C93B0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7802E0-2EC7-EB21-5801-5428FF705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6A1ACC-947B-0ED2-3D8E-B952C0263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E6E229-E945-25E9-F3CD-AB474F3F6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622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60478-EEB1-0B32-E455-EB9E6E9BE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06FA8B-A0CA-1BE8-7DDE-C4C926069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681E9-5747-7F02-424C-A8C2D45C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909B7D-808C-EB45-91FA-B15AA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53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CCAB8C-B446-ABF0-7433-FB824F7F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992B5-D8ED-2B57-FA63-3474D0444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ACD01D-6710-336F-0C88-1C1FC8557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29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8CC20-8349-E8AF-A00E-DAB4DFD2E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B0492-6C8E-C270-93FB-A799DE648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DFE5E-BBFB-6796-93D0-E8EB09F7D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517B3E-8650-653E-D108-DBF567EE8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7B50C-C2FB-EE0B-72E7-BAB6B66B5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D5922-7EEE-0672-A8F1-6B7DFF4EB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75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954B2-4501-ACB5-3DA6-83EF1A407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FA78D6-7662-23E4-F334-09B30DCC26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0E5CB4-C330-2307-F1EE-E53F5A1FD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076FC-C5C7-5897-1898-8EFA4B50F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DCA433-3684-3EA4-55B6-A5CAD62FF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208D9-7A3F-16A9-4755-15B0AA99A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697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81F79E-9DB3-C471-D8E6-98144BF13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4D9F8-1B55-4E81-3B7C-44CFACCB7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949F4-51BF-B23B-E0A5-4E31705900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EAED4C-FA66-423A-A78B-BAB47EB5311F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1B83F-16B0-EB1C-B324-CAFDB83C5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041C6-D792-8DDF-1C5C-1E133A416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4B0353-0927-4D1F-959D-DFC92CCC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968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8468727-63BE-4191-B4A6-C30C82C0E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5478AA-809D-2529-CD72-0BBA4E3A3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68" y="412454"/>
            <a:ext cx="2765871" cy="21018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Harry Potter: </a:t>
            </a:r>
            <a:b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 Sorting Quest </a:t>
            </a:r>
            <a:b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       </a:t>
            </a:r>
            <a:r>
              <a:rPr lang="en-US" sz="1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by Eryn Comet Ridings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D355BB6-1BB8-4828-B246-CFB31742D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3483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52A9B9-B2B3-46F0-9D53-0EFF9905BF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245238" y="1452646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2740C0-6595-683F-F8AE-399865D2C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7538" y="412454"/>
            <a:ext cx="3243262" cy="21018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b="0" i="0" dirty="0">
                <a:effectLst/>
                <a:highlight>
                  <a:srgbClr val="FFFFFF"/>
                </a:highlight>
              </a:rPr>
              <a:t>A personalized quiz that takes the user through a journey. At the end of the journey, the user will be sorted into their respected houses based on their personalized answers they chose.</a:t>
            </a:r>
            <a:endParaRPr lang="en-US" sz="1200" dirty="0"/>
          </a:p>
        </p:txBody>
      </p:sp>
      <p:pic>
        <p:nvPicPr>
          <p:cNvPr id="18" name="Content Placeholder 17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0DA62916-30E3-44A2-B431-CDC1657F7F3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8" b="12246"/>
          <a:stretch/>
        </p:blipFill>
        <p:spPr>
          <a:xfrm>
            <a:off x="0" y="2832120"/>
            <a:ext cx="6400781" cy="4025881"/>
          </a:xfrm>
          <a:prstGeom prst="rect">
            <a:avLst/>
          </a:prstGeom>
        </p:spPr>
      </p:pic>
      <p:pic>
        <p:nvPicPr>
          <p:cNvPr id="16" name="Picture 1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2451A5A-348C-2009-8BF8-58A32B1573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458" b="-1"/>
          <a:stretch/>
        </p:blipFill>
        <p:spPr>
          <a:xfrm>
            <a:off x="6591299" y="1"/>
            <a:ext cx="56007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38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48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Harry Potter:  A Sorting Quest           by Eryn Comet Ridings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Harry Potter:  A Sorting Quest           by Eryn Comet Ridings</dc:title>
  <dc:creator>Eryn Ridings</dc:creator>
  <cp:lastModifiedBy>Eryn Ridings</cp:lastModifiedBy>
  <cp:revision>1</cp:revision>
  <dcterms:created xsi:type="dcterms:W3CDTF">2024-04-27T00:46:25Z</dcterms:created>
  <dcterms:modified xsi:type="dcterms:W3CDTF">2024-04-27T01:10:33Z</dcterms:modified>
</cp:coreProperties>
</file>

<file path=docProps/thumbnail.jpeg>
</file>